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0FF"/>
    <a:srgbClr val="E6E6E6"/>
    <a:srgbClr val="084692"/>
    <a:srgbClr val="528CD4"/>
    <a:srgbClr val="2C5AA6"/>
    <a:srgbClr val="AED6FB"/>
    <a:srgbClr val="95C2F9"/>
    <a:srgbClr val="557194"/>
    <a:srgbClr val="A3D2FF"/>
    <a:srgbClr val="E1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6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EC4F-CCF5-450D-BE6E-85D7CB3DC368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14C1-F29D-467B-B41D-3805343B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A56AFE-F715-FADF-E5EB-C0E36ACD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9" b="21087"/>
          <a:stretch>
            <a:fillRect/>
          </a:stretch>
        </p:blipFill>
        <p:spPr>
          <a:xfrm>
            <a:off x="0" y="8415289"/>
            <a:ext cx="9601200" cy="4386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A053B-35C6-9DF2-0658-DFA88BDA8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26"/>
          <a:stretch>
            <a:fillRect/>
          </a:stretch>
        </p:blipFill>
        <p:spPr>
          <a:xfrm>
            <a:off x="0" y="0"/>
            <a:ext cx="9601200" cy="53085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5D2C0A6-6859-63FA-C27E-8117A3847599}"/>
              </a:ext>
            </a:extLst>
          </p:cNvPr>
          <p:cNvSpPr/>
          <p:nvPr/>
        </p:nvSpPr>
        <p:spPr>
          <a:xfrm>
            <a:off x="-2499362" y="783966"/>
            <a:ext cx="14599922" cy="10813078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290FB6-E9F0-5727-77D3-6AB7838A8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30938" r="25918" b="40788"/>
          <a:stretch>
            <a:fillRect/>
          </a:stretch>
        </p:blipFill>
        <p:spPr>
          <a:xfrm>
            <a:off x="2942021" y="685800"/>
            <a:ext cx="3717157" cy="2847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32FDC0-8B21-0A94-E1B1-E3AF2FCE5D6E}"/>
              </a:ext>
            </a:extLst>
          </p:cNvPr>
          <p:cNvSpPr txBox="1"/>
          <p:nvPr/>
        </p:nvSpPr>
        <p:spPr>
          <a:xfrm>
            <a:off x="2015225" y="3495032"/>
            <a:ext cx="55707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084692"/>
                </a:solidFill>
                <a:ea typeface="BIZ UDPMincho Medium" panose="02020500000000000000" pitchFamily="18" charset="-128"/>
              </a:rPr>
              <a:t>個人情報保護士</a:t>
            </a:r>
            <a:br>
              <a:rPr lang="en-US" altLang="ja-JP" sz="6000" b="1" dirty="0">
                <a:solidFill>
                  <a:srgbClr val="084692"/>
                </a:solidFill>
                <a:ea typeface="BIZ UDPMincho Medium" panose="02020500000000000000" pitchFamily="18" charset="-128"/>
              </a:rPr>
            </a:br>
            <a:r>
              <a:rPr lang="ja-JP" altLang="en-US" sz="6000" b="1" dirty="0">
                <a:solidFill>
                  <a:srgbClr val="084692"/>
                </a:solidFill>
                <a:ea typeface="BIZ UDPMincho Medium" panose="02020500000000000000" pitchFamily="18" charset="-128"/>
              </a:rPr>
              <a:t>在籍センター</a:t>
            </a:r>
            <a:endParaRPr lang="en-US" sz="6000" b="1" dirty="0">
              <a:solidFill>
                <a:srgbClr val="084692"/>
              </a:solidFill>
              <a:ea typeface="BIZ UDPMincho Medium" panose="02020500000000000000" pitchFamily="18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E9E66E-0653-A50A-9251-6EA592C5A703}"/>
              </a:ext>
            </a:extLst>
          </p:cNvPr>
          <p:cNvSpPr txBox="1"/>
          <p:nvPr/>
        </p:nvSpPr>
        <p:spPr>
          <a:xfrm>
            <a:off x="1245781" y="5590341"/>
            <a:ext cx="7109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お客様の大切な情報を専門知識を</a:t>
            </a:r>
            <a:endParaRPr lang="en-US" altLang="ja-JP" sz="3600" b="1" dirty="0">
              <a:solidFill>
                <a:schemeClr val="tx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  <a:p>
            <a:pPr algn="ctr"/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持ったスタッフが守ります。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1C70C5-B4B7-D850-22FF-AC16AD3B5E09}"/>
              </a:ext>
            </a:extLst>
          </p:cNvPr>
          <p:cNvSpPr/>
          <p:nvPr/>
        </p:nvSpPr>
        <p:spPr>
          <a:xfrm>
            <a:off x="5027152" y="734220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トランス花子</a:t>
            </a:r>
            <a:endParaRPr lang="en-US" sz="4000" b="1" dirty="0">
              <a:solidFill>
                <a:srgbClr val="084692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964C6-3F20-EED3-8E60-03D85835065B}"/>
              </a:ext>
            </a:extLst>
          </p:cNvPr>
          <p:cNvSpPr/>
          <p:nvPr/>
        </p:nvSpPr>
        <p:spPr>
          <a:xfrm>
            <a:off x="546100" y="734220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トランス太郎</a:t>
            </a:r>
            <a:endParaRPr lang="en-US" sz="4000" b="1" dirty="0">
              <a:solidFill>
                <a:srgbClr val="084692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00418B-8FFC-3FBE-AC9A-18009F8FE4C5}"/>
              </a:ext>
            </a:extLst>
          </p:cNvPr>
          <p:cNvSpPr/>
          <p:nvPr/>
        </p:nvSpPr>
        <p:spPr>
          <a:xfrm>
            <a:off x="5027152" y="8712196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A0237D4-C465-5037-8345-C0E011A5027D}"/>
              </a:ext>
            </a:extLst>
          </p:cNvPr>
          <p:cNvSpPr/>
          <p:nvPr/>
        </p:nvSpPr>
        <p:spPr>
          <a:xfrm>
            <a:off x="5027152" y="1004730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8D9BA0-F03B-A1D6-8213-282B7C9BF794}"/>
              </a:ext>
            </a:extLst>
          </p:cNvPr>
          <p:cNvSpPr/>
          <p:nvPr/>
        </p:nvSpPr>
        <p:spPr>
          <a:xfrm>
            <a:off x="546100" y="1004730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C499091-AA7C-1F0E-450B-A312CBCD6F89}"/>
              </a:ext>
            </a:extLst>
          </p:cNvPr>
          <p:cNvSpPr/>
          <p:nvPr/>
        </p:nvSpPr>
        <p:spPr>
          <a:xfrm>
            <a:off x="546100" y="8712196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トランス●●</a:t>
            </a:r>
            <a:endParaRPr lang="en-US" sz="4000" b="1" dirty="0">
              <a:solidFill>
                <a:srgbClr val="084692"/>
              </a:solidFill>
              <a:latin typeface="BIZ UDPGothic" panose="020B0400000000000000" pitchFamily="34" charset="-128"/>
              <a:ea typeface="BIZ UDP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55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072C4-CB2B-99D6-DEFB-D8CB5C6B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3288" r="159" b="20522"/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07DA2-CA98-45FC-FE17-F6F71BA6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4" r="74286" b="38572"/>
          <a:stretch>
            <a:fillRect/>
          </a:stretch>
        </p:blipFill>
        <p:spPr>
          <a:xfrm>
            <a:off x="1845211" y="420330"/>
            <a:ext cx="2007015" cy="1858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0966B5-FBC0-358B-EAA7-BA37DC01A99E}"/>
              </a:ext>
            </a:extLst>
          </p:cNvPr>
          <p:cNvSpPr txBox="1"/>
          <p:nvPr/>
        </p:nvSpPr>
        <p:spPr>
          <a:xfrm>
            <a:off x="4017804" y="505571"/>
            <a:ext cx="37753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個人情報を守る</a:t>
            </a:r>
            <a:endParaRPr lang="en-US" altLang="ja-JP" sz="3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3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専門スタッフが</a:t>
            </a:r>
            <a:endParaRPr lang="en-US" altLang="ja-JP" sz="3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3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在籍しています</a:t>
            </a:r>
            <a:endParaRPr lang="en-US" sz="3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3654AE-9D8F-FDDD-9093-5F8970196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9999" r="9822" b="60981"/>
          <a:stretch>
            <a:fillRect/>
          </a:stretch>
        </p:blipFill>
        <p:spPr>
          <a:xfrm>
            <a:off x="749618" y="2225622"/>
            <a:ext cx="8101963" cy="115472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244C44-A153-0C1D-8FFD-BAD8DAA2BE7B}"/>
              </a:ext>
            </a:extLst>
          </p:cNvPr>
          <p:cNvSpPr/>
          <p:nvPr/>
        </p:nvSpPr>
        <p:spPr>
          <a:xfrm>
            <a:off x="1390652" y="495808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84692"/>
                </a:solidFill>
              </a:rPr>
              <a:t>トランス太郎</a:t>
            </a:r>
            <a:endParaRPr lang="en-US" b="1" dirty="0">
              <a:solidFill>
                <a:srgbClr val="084692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1B94EB-696B-A64C-34A8-1BC7B50E4C4C}"/>
              </a:ext>
            </a:extLst>
          </p:cNvPr>
          <p:cNvSpPr/>
          <p:nvPr/>
        </p:nvSpPr>
        <p:spPr>
          <a:xfrm>
            <a:off x="981075" y="3883270"/>
            <a:ext cx="7639050" cy="3745646"/>
          </a:xfrm>
          <a:prstGeom prst="roundRect">
            <a:avLst>
              <a:gd name="adj" fmla="val 7716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A08F71-2995-6675-8D01-5C8B7F2C1715}"/>
              </a:ext>
            </a:extLst>
          </p:cNvPr>
          <p:cNvSpPr/>
          <p:nvPr/>
        </p:nvSpPr>
        <p:spPr>
          <a:xfrm>
            <a:off x="3726181" y="4975482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84692"/>
                </a:solidFill>
              </a:rPr>
              <a:t>トランス花子</a:t>
            </a:r>
            <a:endParaRPr lang="en-US" b="1" dirty="0">
              <a:solidFill>
                <a:srgbClr val="084692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29155D-A1B0-2807-BFDD-918FD99B7C06}"/>
              </a:ext>
            </a:extLst>
          </p:cNvPr>
          <p:cNvSpPr/>
          <p:nvPr/>
        </p:nvSpPr>
        <p:spPr>
          <a:xfrm>
            <a:off x="6061710" y="4975482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84692"/>
                </a:solidFill>
              </a:rPr>
              <a:t>トランス●●</a:t>
            </a:r>
            <a:endParaRPr lang="en-US" b="1" dirty="0">
              <a:solidFill>
                <a:srgbClr val="084692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1E1BBD-531D-4142-883E-241FD4D6F778}"/>
              </a:ext>
            </a:extLst>
          </p:cNvPr>
          <p:cNvSpPr/>
          <p:nvPr/>
        </p:nvSpPr>
        <p:spPr>
          <a:xfrm>
            <a:off x="1356358" y="578188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022EACF-84D1-1252-7045-254E871BFB30}"/>
              </a:ext>
            </a:extLst>
          </p:cNvPr>
          <p:cNvSpPr/>
          <p:nvPr/>
        </p:nvSpPr>
        <p:spPr>
          <a:xfrm>
            <a:off x="3691887" y="579927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16DF54-1159-C8AB-F6AA-90F8C726FE6E}"/>
              </a:ext>
            </a:extLst>
          </p:cNvPr>
          <p:cNvSpPr/>
          <p:nvPr/>
        </p:nvSpPr>
        <p:spPr>
          <a:xfrm>
            <a:off x="6027416" y="579927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0A336B-D758-564B-D041-FACA011F4DD0}"/>
              </a:ext>
            </a:extLst>
          </p:cNvPr>
          <p:cNvSpPr/>
          <p:nvPr/>
        </p:nvSpPr>
        <p:spPr>
          <a:xfrm>
            <a:off x="1390652" y="6605683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89C206-A479-0BE6-E476-B8A8CAED0E4E}"/>
              </a:ext>
            </a:extLst>
          </p:cNvPr>
          <p:cNvSpPr/>
          <p:nvPr/>
        </p:nvSpPr>
        <p:spPr>
          <a:xfrm>
            <a:off x="3726181" y="662307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FF7F452-CA2C-E29C-68E3-AE1403A96608}"/>
              </a:ext>
            </a:extLst>
          </p:cNvPr>
          <p:cNvSpPr/>
          <p:nvPr/>
        </p:nvSpPr>
        <p:spPr>
          <a:xfrm>
            <a:off x="6061710" y="662307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3909AB-DED9-9CF1-C158-40856BB1B1C9}"/>
              </a:ext>
            </a:extLst>
          </p:cNvPr>
          <p:cNvSpPr/>
          <p:nvPr/>
        </p:nvSpPr>
        <p:spPr>
          <a:xfrm>
            <a:off x="1390652" y="958778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9D5B2D-9348-EEC7-0847-D9269E318AE6}"/>
              </a:ext>
            </a:extLst>
          </p:cNvPr>
          <p:cNvSpPr/>
          <p:nvPr/>
        </p:nvSpPr>
        <p:spPr>
          <a:xfrm>
            <a:off x="3726181" y="9605182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03A2064-9B85-89D7-3CD3-1D74151DC834}"/>
              </a:ext>
            </a:extLst>
          </p:cNvPr>
          <p:cNvSpPr/>
          <p:nvPr/>
        </p:nvSpPr>
        <p:spPr>
          <a:xfrm>
            <a:off x="6061710" y="9605182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F09DE13-2685-DFE7-ADC8-507A93DA6F86}"/>
              </a:ext>
            </a:extLst>
          </p:cNvPr>
          <p:cNvSpPr/>
          <p:nvPr/>
        </p:nvSpPr>
        <p:spPr>
          <a:xfrm>
            <a:off x="1356358" y="1041158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B62DD2C-4065-A859-1D3C-E1FC1E84424D}"/>
              </a:ext>
            </a:extLst>
          </p:cNvPr>
          <p:cNvSpPr/>
          <p:nvPr/>
        </p:nvSpPr>
        <p:spPr>
          <a:xfrm>
            <a:off x="3691887" y="1042897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2B32FB4-6131-A4AE-E486-0E2A80A10E6F}"/>
              </a:ext>
            </a:extLst>
          </p:cNvPr>
          <p:cNvSpPr/>
          <p:nvPr/>
        </p:nvSpPr>
        <p:spPr>
          <a:xfrm>
            <a:off x="6027416" y="10428979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A9B65EF-2E8A-3398-E565-711743D3103B}"/>
              </a:ext>
            </a:extLst>
          </p:cNvPr>
          <p:cNvSpPr/>
          <p:nvPr/>
        </p:nvSpPr>
        <p:spPr>
          <a:xfrm>
            <a:off x="1390652" y="11235383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2A8945C-0F70-9354-D777-3F284777C7ED}"/>
              </a:ext>
            </a:extLst>
          </p:cNvPr>
          <p:cNvSpPr/>
          <p:nvPr/>
        </p:nvSpPr>
        <p:spPr>
          <a:xfrm>
            <a:off x="3726181" y="1125277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E41E7C4-9794-CC1D-BA23-FD169406377C}"/>
              </a:ext>
            </a:extLst>
          </p:cNvPr>
          <p:cNvSpPr/>
          <p:nvPr/>
        </p:nvSpPr>
        <p:spPr>
          <a:xfrm>
            <a:off x="6061710" y="11252776"/>
            <a:ext cx="2118360" cy="502920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7306F2-C42E-7B54-9373-8F191A1F9EFF}"/>
              </a:ext>
            </a:extLst>
          </p:cNvPr>
          <p:cNvSpPr txBox="1"/>
          <p:nvPr/>
        </p:nvSpPr>
        <p:spPr>
          <a:xfrm>
            <a:off x="3458716" y="888118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資格保有者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:9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名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F5501-1445-90BC-F1CA-31FA028DA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38213" r="25655" b="52767"/>
          <a:stretch>
            <a:fillRect/>
          </a:stretch>
        </p:blipFill>
        <p:spPr>
          <a:xfrm>
            <a:off x="2411731" y="3244063"/>
            <a:ext cx="4747260" cy="11547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97CEDAB-CB09-860B-AD2E-564D5AB0D6F6}"/>
              </a:ext>
            </a:extLst>
          </p:cNvPr>
          <p:cNvSpPr txBox="1"/>
          <p:nvPr/>
        </p:nvSpPr>
        <p:spPr>
          <a:xfrm>
            <a:off x="3458716" y="4251484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資格保有者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:9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名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152C0-1C30-DAF7-93C9-23C0723793E6}"/>
              </a:ext>
            </a:extLst>
          </p:cNvPr>
          <p:cNvSpPr txBox="1"/>
          <p:nvPr/>
        </p:nvSpPr>
        <p:spPr>
          <a:xfrm>
            <a:off x="3271977" y="34527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個人情報保護士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0375CD-4A01-556D-43BC-B40E1F8E2FC8}"/>
              </a:ext>
            </a:extLst>
          </p:cNvPr>
          <p:cNvSpPr txBox="1"/>
          <p:nvPr/>
        </p:nvSpPr>
        <p:spPr>
          <a:xfrm>
            <a:off x="2876849" y="241231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専門資格保有者一覧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0BE6EF-D41F-906E-86D5-5CDFA89B1925}"/>
              </a:ext>
            </a:extLst>
          </p:cNvPr>
          <p:cNvSpPr/>
          <p:nvPr/>
        </p:nvSpPr>
        <p:spPr>
          <a:xfrm>
            <a:off x="996313" y="8516463"/>
            <a:ext cx="7639050" cy="3745646"/>
          </a:xfrm>
          <a:prstGeom prst="roundRect">
            <a:avLst>
              <a:gd name="adj" fmla="val 7716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7829F-E6C2-2575-D034-7A39228ED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59046" r="15834" b="31934"/>
          <a:stretch>
            <a:fillRect/>
          </a:stretch>
        </p:blipFill>
        <p:spPr>
          <a:xfrm>
            <a:off x="1356358" y="7825127"/>
            <a:ext cx="6918960" cy="1154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C88BDA-F5C5-8B9E-B2FC-08308095F621}"/>
              </a:ext>
            </a:extLst>
          </p:cNvPr>
          <p:cNvSpPr txBox="1"/>
          <p:nvPr/>
        </p:nvSpPr>
        <p:spPr>
          <a:xfrm>
            <a:off x="2352664" y="8011998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マイナンバー実務検定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級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572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5CF3D-F8A8-9F81-1FBA-A0E4E188B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14"/>
          <a:stretch>
            <a:fillRect/>
          </a:stretch>
        </p:blipFill>
        <p:spPr>
          <a:xfrm flipV="1">
            <a:off x="0" y="8412480"/>
            <a:ext cx="9601200" cy="438912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2C0DFC74-B8E4-EA7A-4506-EFC903634663}"/>
              </a:ext>
            </a:extLst>
          </p:cNvPr>
          <p:cNvSpPr/>
          <p:nvPr/>
        </p:nvSpPr>
        <p:spPr>
          <a:xfrm>
            <a:off x="2540" y="6530872"/>
            <a:ext cx="9601200" cy="47538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1D8952-5641-E557-F21F-080222FED707}"/>
              </a:ext>
            </a:extLst>
          </p:cNvPr>
          <p:cNvSpPr/>
          <p:nvPr/>
        </p:nvSpPr>
        <p:spPr>
          <a:xfrm>
            <a:off x="1469705" y="1361121"/>
            <a:ext cx="6661786" cy="666178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336EB7-0675-2278-2B91-E628F2E6F0C5}"/>
              </a:ext>
            </a:extLst>
          </p:cNvPr>
          <p:cNvSpPr/>
          <p:nvPr/>
        </p:nvSpPr>
        <p:spPr>
          <a:xfrm>
            <a:off x="1598294" y="1489709"/>
            <a:ext cx="6404611" cy="6404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DD1AEC-3FB9-03A3-464E-506AC0D2D966}"/>
              </a:ext>
            </a:extLst>
          </p:cNvPr>
          <p:cNvSpPr/>
          <p:nvPr/>
        </p:nvSpPr>
        <p:spPr>
          <a:xfrm>
            <a:off x="1676400" y="1569720"/>
            <a:ext cx="6248400" cy="6248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2AD9F-919A-85B8-8A37-40E5B784B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34881" r="26964" b="51667"/>
          <a:stretch>
            <a:fillRect/>
          </a:stretch>
        </p:blipFill>
        <p:spPr>
          <a:xfrm>
            <a:off x="1911743" y="3931920"/>
            <a:ext cx="5777713" cy="25908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5278CC7-2FFC-88FE-C6E5-BB9FCC9E33CE}"/>
              </a:ext>
            </a:extLst>
          </p:cNvPr>
          <p:cNvSpPr/>
          <p:nvPr/>
        </p:nvSpPr>
        <p:spPr>
          <a:xfrm>
            <a:off x="3398519" y="358140"/>
            <a:ext cx="2756533" cy="259080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F3DA14-82B3-57E8-B669-9EFA9738F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7" t="49767" r="5148" b="36781"/>
          <a:stretch>
            <a:fillRect/>
          </a:stretch>
        </p:blipFill>
        <p:spPr>
          <a:xfrm>
            <a:off x="3320412" y="283863"/>
            <a:ext cx="2865120" cy="2590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2B0742-04DB-4B0C-BE7A-0178BCB86F7D}"/>
              </a:ext>
            </a:extLst>
          </p:cNvPr>
          <p:cNvSpPr/>
          <p:nvPr/>
        </p:nvSpPr>
        <p:spPr>
          <a:xfrm>
            <a:off x="853440" y="7034629"/>
            <a:ext cx="8351520" cy="1088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B38F87-DA2F-7907-5FEF-D3868906DDFC}"/>
              </a:ext>
            </a:extLst>
          </p:cNvPr>
          <p:cNvSpPr/>
          <p:nvPr/>
        </p:nvSpPr>
        <p:spPr>
          <a:xfrm>
            <a:off x="5027152" y="798228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トランス花子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FB3D11-02F9-14FD-F644-D9B3A8865601}"/>
              </a:ext>
            </a:extLst>
          </p:cNvPr>
          <p:cNvSpPr/>
          <p:nvPr/>
        </p:nvSpPr>
        <p:spPr>
          <a:xfrm>
            <a:off x="546100" y="7982289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トランス太郎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954F21-7977-B628-4567-D68759626D06}"/>
              </a:ext>
            </a:extLst>
          </p:cNvPr>
          <p:cNvSpPr/>
          <p:nvPr/>
        </p:nvSpPr>
        <p:spPr>
          <a:xfrm>
            <a:off x="5027152" y="9286252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トランス花子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0425F5-9CE1-3FBE-2703-5D39C941FEB2}"/>
              </a:ext>
            </a:extLst>
          </p:cNvPr>
          <p:cNvSpPr/>
          <p:nvPr/>
        </p:nvSpPr>
        <p:spPr>
          <a:xfrm>
            <a:off x="546100" y="9286252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トランス太郎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FF0CFB2-B1AC-BC88-E4F6-EE46E6935779}"/>
              </a:ext>
            </a:extLst>
          </p:cNvPr>
          <p:cNvSpPr/>
          <p:nvPr/>
        </p:nvSpPr>
        <p:spPr>
          <a:xfrm>
            <a:off x="5027152" y="10559736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トランス花子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BAC683-00CC-1AC7-1C76-86330B7B85F0}"/>
              </a:ext>
            </a:extLst>
          </p:cNvPr>
          <p:cNvSpPr/>
          <p:nvPr/>
        </p:nvSpPr>
        <p:spPr>
          <a:xfrm>
            <a:off x="546100" y="10559736"/>
            <a:ext cx="4027948" cy="901047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084692"/>
                </a:solidFill>
              </a:rPr>
              <a:t>トランス太郎</a:t>
            </a:r>
            <a:endParaRPr lang="en-US" sz="4000" b="1" dirty="0">
              <a:solidFill>
                <a:srgbClr val="084692"/>
              </a:solidFill>
            </a:endParaRPr>
          </a:p>
        </p:txBody>
      </p:sp>
      <p:sp>
        <p:nvSpPr>
          <p:cNvPr id="12" name="Ribbon: Tilted Up 11">
            <a:extLst>
              <a:ext uri="{FF2B5EF4-FFF2-40B4-BE49-F238E27FC236}">
                <a16:creationId xmlns:a16="http://schemas.microsoft.com/office/drawing/2014/main" id="{41081A7F-3399-42F2-7310-DA2E54A49B9D}"/>
              </a:ext>
            </a:extLst>
          </p:cNvPr>
          <p:cNvSpPr/>
          <p:nvPr/>
        </p:nvSpPr>
        <p:spPr>
          <a:xfrm>
            <a:off x="1911742" y="6257389"/>
            <a:ext cx="5777713" cy="91440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BC8C1-3F11-3682-EA19-B64BB6FABDAE}"/>
              </a:ext>
            </a:extLst>
          </p:cNvPr>
          <p:cNvSpPr txBox="1"/>
          <p:nvPr/>
        </p:nvSpPr>
        <p:spPr>
          <a:xfrm>
            <a:off x="2803096" y="6371688"/>
            <a:ext cx="399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個人情報保護士 在籍</a:t>
            </a:r>
            <a:endParaRPr 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D60597-E506-CA60-04B5-96B74B83F60F}"/>
              </a:ext>
            </a:extLst>
          </p:cNvPr>
          <p:cNvSpPr txBox="1"/>
          <p:nvPr/>
        </p:nvSpPr>
        <p:spPr>
          <a:xfrm>
            <a:off x="2914737" y="3020874"/>
            <a:ext cx="3724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個人情報保護士</a:t>
            </a: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が</a:t>
            </a:r>
            <a:br>
              <a:rPr lang="en-US" altLang="ja-JP" sz="3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</a:br>
            <a:r>
              <a:rPr lang="ja-JP" altLang="en-US" sz="3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在籍</a:t>
            </a: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する</a:t>
            </a:r>
            <a:r>
              <a:rPr lang="ja-JP" altLang="en-US" sz="3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安心</a:t>
            </a: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の</a:t>
            </a:r>
            <a:r>
              <a:rPr lang="ja-JP" altLang="en-US" sz="32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体制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6499CE-FBFA-5522-D7F7-7A367C0FD206}"/>
              </a:ext>
            </a:extLst>
          </p:cNvPr>
          <p:cNvSpPr txBox="1"/>
          <p:nvPr/>
        </p:nvSpPr>
        <p:spPr>
          <a:xfrm>
            <a:off x="2709552" y="73330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現在の資格保有者：６名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8CD45-5D1E-61AA-A1A1-26046AA09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24524" r="50000" b="31429"/>
          <a:stretch>
            <a:fillRect/>
          </a:stretch>
        </p:blipFill>
        <p:spPr>
          <a:xfrm>
            <a:off x="3664264" y="403023"/>
            <a:ext cx="2346960" cy="28194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033982F-8CC1-63A5-F771-AC13384D69BD}"/>
              </a:ext>
            </a:extLst>
          </p:cNvPr>
          <p:cNvSpPr/>
          <p:nvPr/>
        </p:nvSpPr>
        <p:spPr>
          <a:xfrm>
            <a:off x="259080" y="233778"/>
            <a:ext cx="9098280" cy="12275820"/>
          </a:xfrm>
          <a:prstGeom prst="roundRect">
            <a:avLst>
              <a:gd name="adj" fmla="val 3601"/>
            </a:avLst>
          </a:prstGeom>
          <a:noFill/>
          <a:ln>
            <a:solidFill>
              <a:srgbClr val="A0D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43FF-1712-C62D-15D6-BD39D728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49E74-7D38-8385-3414-DABDF1FC5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7092</TotalTime>
  <Words>217</Words>
  <Application>Microsoft Office PowerPoint</Application>
  <PresentationFormat>A3 Paper (297x420 mm)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BIZ UDPGothic</vt:lpstr>
      <vt:lpstr>BIZ UDPMincho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Maricar</dc:creator>
  <cp:lastModifiedBy>Maricar</cp:lastModifiedBy>
  <cp:revision>2</cp:revision>
  <dcterms:created xsi:type="dcterms:W3CDTF">2026-02-13T18:06:31Z</dcterms:created>
  <dcterms:modified xsi:type="dcterms:W3CDTF">2026-02-18T16:19:03Z</dcterms:modified>
</cp:coreProperties>
</file>